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82" r:id="rId2"/>
    <p:sldId id="281" r:id="rId3"/>
    <p:sldId id="283" r:id="rId4"/>
    <p:sldId id="268" r:id="rId5"/>
    <p:sldId id="261" r:id="rId6"/>
    <p:sldId id="289" r:id="rId7"/>
    <p:sldId id="284" r:id="rId8"/>
    <p:sldId id="274" r:id="rId9"/>
    <p:sldId id="272" r:id="rId1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66" d="100"/>
          <a:sy n="66" d="100"/>
        </p:scale>
        <p:origin x="234"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6448" cy="495858"/>
          </a:xfrm>
          <a:prstGeom prst="rect">
            <a:avLst/>
          </a:prstGeom>
        </p:spPr>
        <p:txBody>
          <a:bodyPr vert="horz" lIns="90955" tIns="45478" rIns="90955" bIns="45478"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1227" y="1"/>
            <a:ext cx="2944869" cy="495858"/>
          </a:xfrm>
          <a:prstGeom prst="rect">
            <a:avLst/>
          </a:prstGeom>
        </p:spPr>
        <p:txBody>
          <a:bodyPr vert="horz" lIns="90955" tIns="45478" rIns="90955" bIns="45478" rtlCol="0"/>
          <a:lstStyle>
            <a:lvl1pPr algn="r">
              <a:defRPr sz="1200">
                <a:latin typeface="Arial" pitchFamily="34" charset="0"/>
              </a:defRPr>
            </a:lvl1pPr>
          </a:lstStyle>
          <a:p>
            <a:pPr>
              <a:defRPr/>
            </a:pPr>
            <a:fld id="{4CE1038A-7BDA-4053-A775-AD97A77AED89}" type="datetimeFigureOut">
              <a:rPr lang="en-US"/>
              <a:pPr>
                <a:defRPr/>
              </a:pPr>
              <a:t>2/8/2025</a:t>
            </a:fld>
            <a:endParaRPr lang="en-US"/>
          </a:p>
        </p:txBody>
      </p:sp>
      <p:sp>
        <p:nvSpPr>
          <p:cNvPr id="4" name="Slide Image Placeholder 3"/>
          <p:cNvSpPr>
            <a:spLocks noGrp="1" noRot="1" noChangeAspect="1"/>
          </p:cNvSpPr>
          <p:nvPr>
            <p:ph type="sldImg" idx="2"/>
          </p:nvPr>
        </p:nvSpPr>
        <p:spPr>
          <a:xfrm>
            <a:off x="917575" y="744538"/>
            <a:ext cx="4964113" cy="3722687"/>
          </a:xfrm>
          <a:prstGeom prst="rect">
            <a:avLst/>
          </a:prstGeom>
          <a:noFill/>
          <a:ln w="12700">
            <a:solidFill>
              <a:prstClr val="black"/>
            </a:solidFill>
          </a:ln>
        </p:spPr>
        <p:txBody>
          <a:bodyPr vert="horz" lIns="90955" tIns="45478" rIns="90955" bIns="45478" rtlCol="0" anchor="ctr"/>
          <a:lstStyle/>
          <a:p>
            <a:pPr lvl="0"/>
            <a:endParaRPr lang="en-US" noProof="0"/>
          </a:p>
        </p:txBody>
      </p:sp>
      <p:sp>
        <p:nvSpPr>
          <p:cNvPr id="5" name="Notes Placeholder 4"/>
          <p:cNvSpPr>
            <a:spLocks noGrp="1"/>
          </p:cNvSpPr>
          <p:nvPr>
            <p:ph type="body" sz="quarter" idx="3"/>
          </p:nvPr>
        </p:nvSpPr>
        <p:spPr>
          <a:xfrm>
            <a:off x="680557" y="4715390"/>
            <a:ext cx="5438140" cy="4467461"/>
          </a:xfrm>
          <a:prstGeom prst="rect">
            <a:avLst/>
          </a:prstGeom>
        </p:spPr>
        <p:txBody>
          <a:bodyPr vert="horz" lIns="90955" tIns="45478" rIns="90955" bIns="45478"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9429202"/>
            <a:ext cx="2946448" cy="495858"/>
          </a:xfrm>
          <a:prstGeom prst="rect">
            <a:avLst/>
          </a:prstGeom>
        </p:spPr>
        <p:txBody>
          <a:bodyPr vert="horz" lIns="90955" tIns="45478" rIns="90955" bIns="45478"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1227" y="9429202"/>
            <a:ext cx="2944869" cy="495858"/>
          </a:xfrm>
          <a:prstGeom prst="rect">
            <a:avLst/>
          </a:prstGeom>
        </p:spPr>
        <p:txBody>
          <a:bodyPr vert="horz" lIns="90955" tIns="45478" rIns="90955" bIns="45478" rtlCol="0" anchor="b"/>
          <a:lstStyle>
            <a:lvl1pPr algn="r">
              <a:defRPr sz="1200">
                <a:latin typeface="Arial" pitchFamily="34" charset="0"/>
              </a:defRPr>
            </a:lvl1pPr>
          </a:lstStyle>
          <a:p>
            <a:pPr>
              <a:defRPr/>
            </a:pPr>
            <a:fld id="{10B6C620-A887-49BB-84E8-846F4E0F528A}"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C6400D1-6907-4AED-B831-5B732E0396D4}"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432FED2-A360-4EF2-8CA1-64E7A00D0C9F}"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C790F4B-2955-4C1E-8883-B6365D057D58}"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1BAD19D-8665-4013-94DC-36303BA49C98}"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F863897-72FA-46AA-973F-2AB98E983208}"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6A7B375-40F1-49D5-856E-780D15C09CC6}"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B0CB63EE-B566-4F81-8709-B70C5E7E04B8}"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6FD28363-23A9-45F1-8AF3-D01AC1ECA320}"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0582539B-CC33-4A58-BA3F-ADD04D42885E}"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98524C6-5094-4DAB-A608-1AEDFFDC64CD}"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61CA695-44D8-40DF-BEBA-0EA94055D1ED}"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a:t>Click to edit Master text styles</a:t>
            </a:r>
          </a:p>
          <a:p>
            <a:pPr lvl="1"/>
            <a:r>
              <a:rPr lang="lv-LV"/>
              <a:t>Second level</a:t>
            </a:r>
          </a:p>
          <a:p>
            <a:pPr lvl="2"/>
            <a:r>
              <a:rPr lang="lv-LV"/>
              <a:t>Third level</a:t>
            </a:r>
          </a:p>
          <a:p>
            <a:pPr lvl="3"/>
            <a:r>
              <a:rPr lang="lv-LV"/>
              <a:t>Fourth level</a:t>
            </a:r>
          </a:p>
          <a:p>
            <a:pPr lvl="4"/>
            <a:r>
              <a:rPr lang="lv-LV"/>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494B9433-78BF-48F7-B5E2-6BF106576AC1}"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539750" y="341213"/>
            <a:ext cx="9144817" cy="1071563"/>
          </a:xfrm>
        </p:spPr>
        <p:txBody>
          <a:bodyPr/>
          <a:lstStyle/>
          <a:p>
            <a:pPr eaLnBrk="1" hangingPunct="1"/>
            <a:r>
              <a:rPr lang="lv-LV" sz="4000" b="1" dirty="0"/>
              <a:t>Lk.15:11-24 Pazudušais dēls un Labais tēvs</a:t>
            </a:r>
            <a:endParaRPr lang="lv-LV" sz="4000" dirty="0"/>
          </a:p>
        </p:txBody>
      </p:sp>
      <p:pic>
        <p:nvPicPr>
          <p:cNvPr id="2051" name="Picture 3" descr="DOVE019"/>
          <p:cNvPicPr>
            <a:picLocks noChangeAspect="1" noChangeArrowheads="1"/>
          </p:cNvPicPr>
          <p:nvPr/>
        </p:nvPicPr>
        <p:blipFill>
          <a:blip r:embed="rId2" cstate="print"/>
          <a:srcRect/>
          <a:stretch>
            <a:fillRect/>
          </a:stretch>
        </p:blipFill>
        <p:spPr bwMode="auto">
          <a:xfrm>
            <a:off x="17938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400110"/>
          </a:xfrm>
          <a:prstGeom prst="rect">
            <a:avLst/>
          </a:prstGeom>
          <a:noFill/>
          <a:ln w="9525">
            <a:noFill/>
            <a:miter lim="800000"/>
            <a:headEnd/>
            <a:tailEnd/>
          </a:ln>
        </p:spPr>
        <p:txBody>
          <a:bodyPr>
            <a:spAutoFit/>
          </a:bodyPr>
          <a:lstStyle/>
          <a:p>
            <a:pPr>
              <a:spcBef>
                <a:spcPct val="50000"/>
              </a:spcBef>
            </a:pPr>
            <a:r>
              <a:rPr lang="lv-LV" sz="2000" dirty="0"/>
              <a:t>9.feb.2025.</a:t>
            </a:r>
          </a:p>
        </p:txBody>
      </p:sp>
      <p:sp>
        <p:nvSpPr>
          <p:cNvPr id="2053" name="Rectangle 3"/>
          <p:cNvSpPr>
            <a:spLocks noChangeArrowheads="1"/>
          </p:cNvSpPr>
          <p:nvPr/>
        </p:nvSpPr>
        <p:spPr bwMode="auto">
          <a:xfrm>
            <a:off x="5580063" y="1332976"/>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a:t>
            </a:r>
            <a:r>
              <a:rPr lang="lv-LV" sz="2000" b="1" dirty="0" err="1">
                <a:latin typeface="Verdana" pitchFamily="34" charset="0"/>
              </a:rPr>
              <a:t>Otomers</a:t>
            </a:r>
            <a:endParaRPr lang="lv-LV" sz="2000" b="1" dirty="0">
              <a:latin typeface="Verdana" pitchFamily="34" charset="0"/>
            </a:endParaRPr>
          </a:p>
        </p:txBody>
      </p:sp>
      <p:sp>
        <p:nvSpPr>
          <p:cNvPr id="2054" name="Slide Number Placeholder 5"/>
          <p:cNvSpPr>
            <a:spLocks noGrp="1"/>
          </p:cNvSpPr>
          <p:nvPr>
            <p:ph type="sldNum" sz="quarter" idx="12"/>
          </p:nvPr>
        </p:nvSpPr>
        <p:spPr>
          <a:noFill/>
        </p:spPr>
        <p:txBody>
          <a:bodyPr/>
          <a:lstStyle/>
          <a:p>
            <a:fld id="{34BBBD2A-815A-49C3-92F1-2BC9749ACBF1}" type="slidenum">
              <a:rPr lang="lv-LV" smtClean="0"/>
              <a:pPr/>
              <a:t>1</a:t>
            </a:fld>
            <a:endParaRPr lang="lv-LV"/>
          </a:p>
        </p:txBody>
      </p:sp>
      <p:pic>
        <p:nvPicPr>
          <p:cNvPr id="3081" name="Picture 9" descr="murillo"/>
          <p:cNvPicPr>
            <a:picLocks noChangeAspect="1" noChangeArrowheads="1"/>
          </p:cNvPicPr>
          <p:nvPr/>
        </p:nvPicPr>
        <p:blipFill>
          <a:blip r:embed="rId3" cstate="print"/>
          <a:srcRect/>
          <a:stretch>
            <a:fillRect/>
          </a:stretch>
        </p:blipFill>
        <p:spPr bwMode="auto">
          <a:xfrm>
            <a:off x="395061" y="1678302"/>
            <a:ext cx="8497887" cy="5207082"/>
          </a:xfrm>
          <a:prstGeom prst="rect">
            <a:avLst/>
          </a:prstGeom>
          <a:ln>
            <a:noFill/>
          </a:ln>
          <a:effectLst>
            <a:softEdge rad="11250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00013"/>
            <a:ext cx="8964612" cy="1071563"/>
          </a:xfrm>
        </p:spPr>
        <p:txBody>
          <a:bodyPr/>
          <a:lstStyle/>
          <a:p>
            <a:pPr eaLnBrk="1" hangingPunct="1"/>
            <a:r>
              <a:rPr lang="lv-LV" sz="3200" b="1" dirty="0"/>
              <a:t>Lk.15:11-27 Pazudušais dēls un Labais tēvs</a:t>
            </a:r>
          </a:p>
        </p:txBody>
      </p:sp>
      <p:pic>
        <p:nvPicPr>
          <p:cNvPr id="3075" name="Picture 3" descr="DOVE019"/>
          <p:cNvPicPr>
            <a:picLocks noChangeAspect="1" noChangeArrowheads="1"/>
          </p:cNvPicPr>
          <p:nvPr/>
        </p:nvPicPr>
        <p:blipFill>
          <a:blip r:embed="rId2" cstate="print"/>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62046DB0-F6E3-48CC-AEEE-2725297488BE}" type="slidenum">
              <a:rPr lang="lv-LV" smtClean="0"/>
              <a:pPr/>
              <a:t>2</a:t>
            </a:fld>
            <a:endParaRPr lang="lv-LV"/>
          </a:p>
        </p:txBody>
      </p:sp>
      <p:sp>
        <p:nvSpPr>
          <p:cNvPr id="3077" name="Rectangle 6"/>
          <p:cNvSpPr>
            <a:spLocks noChangeArrowheads="1"/>
          </p:cNvSpPr>
          <p:nvPr/>
        </p:nvSpPr>
        <p:spPr bwMode="auto">
          <a:xfrm>
            <a:off x="0" y="692150"/>
            <a:ext cx="9144000" cy="5693866"/>
          </a:xfrm>
          <a:prstGeom prst="rect">
            <a:avLst/>
          </a:prstGeom>
          <a:noFill/>
          <a:ln w="9525">
            <a:noFill/>
            <a:miter lim="800000"/>
            <a:headEnd/>
            <a:tailEnd/>
          </a:ln>
        </p:spPr>
        <p:txBody>
          <a:bodyPr>
            <a:spAutoFit/>
          </a:bodyPr>
          <a:lstStyle/>
          <a:p>
            <a:pPr algn="just"/>
            <a:r>
              <a:rPr lang="lv-LV" sz="2800" i="1" dirty="0"/>
              <a:t>11 Tad Viņš [Jēzus] stāstīja: "Kādam vīram bija divi dēli. 12 Jaunākais sacīja tēvam: tēvs, dod man īpašuma daļu, kas man pienākas. - Un viņš sadalīja visu mantu starp viņiem. 13 Pēc pāris dienām jaunākais dēls, savāca visu un aizbrauca uz tālu zemi, un tur izšķieda savu mantu, izlaidīgi dzīvodams. 14 Kad viņš visu bija iztērējis, tajā zemē izcēlās liels bads, un viņam sāka ciest trūkumu. 15 Tad viņš gāja un piemitinājās pie viena tās zemes pilsoņa, un tas to sūtīja tīrumā cūkas ganīt. 16 Viņš kāroja pieēsties mizu, ko cūkas ēda, bet neviens viņam tās nedeva. 17 Attapies viņš sacīja: cik algādžu ir manam tēvam, kuri pārpilnībā ēd maizi, bet es te mirstu badā. </a:t>
            </a:r>
            <a:endParaRPr lang="lv-LV"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Slide Number Placeholder 5"/>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60648F2F-1D35-4C6F-924E-1EF09219842E}" type="slidenum">
              <a:rPr lang="lv-LV" sz="1400"/>
              <a:pPr algn="r"/>
              <a:t>3</a:t>
            </a:fld>
            <a:endParaRPr lang="lv-LV" sz="1400"/>
          </a:p>
        </p:txBody>
      </p:sp>
      <p:sp>
        <p:nvSpPr>
          <p:cNvPr id="4101" name="Rectangle 6"/>
          <p:cNvSpPr>
            <a:spLocks noChangeArrowheads="1"/>
          </p:cNvSpPr>
          <p:nvPr/>
        </p:nvSpPr>
        <p:spPr bwMode="auto">
          <a:xfrm>
            <a:off x="6896" y="188640"/>
            <a:ext cx="9144000" cy="6555641"/>
          </a:xfrm>
          <a:prstGeom prst="rect">
            <a:avLst/>
          </a:prstGeom>
          <a:noFill/>
          <a:ln w="9525">
            <a:noFill/>
            <a:miter lim="800000"/>
            <a:headEnd/>
            <a:tailEnd/>
          </a:ln>
        </p:spPr>
        <p:txBody>
          <a:bodyPr>
            <a:spAutoFit/>
          </a:bodyPr>
          <a:lstStyle/>
          <a:p>
            <a:pPr algn="just"/>
            <a:r>
              <a:rPr lang="lv-LV" sz="2800" i="1" dirty="0"/>
              <a:t>18 Es celšos un iešu pie sava tēva un sacīšu viņam: tēvs, es esmu apgrēkojis pret debesīm un pret tevi, 19 es vairs neesmu cienīgs saukties par tavu dēlu. Pieņem mani par vienu no saviem algādžiem! 20 Un viņš cēlās un gāja pie sava tēva. Bet, viņam vēl tālu esot, viņa tēvs viņu ieraudzīja un iežēlojās par viņu, un viņš pieskrējis tam klāt, krita viņam ap kaklu un skūpstīja. 21 Dēls viņam sacīja: tēvs, es esmu grēkojis pret debesīm un pret tevi, es neesmu vairs cienīgs saukties par tavu dēlu.</a:t>
            </a:r>
            <a:r>
              <a:rPr lang="lv-LV" sz="2800" dirty="0"/>
              <a:t> </a:t>
            </a:r>
            <a:r>
              <a:rPr lang="lv-LV" sz="2800" i="1" dirty="0"/>
              <a:t>22 Bet tēvs teica saviem kalpiem: ātri atnesiet vislabākās drēbes un apģērbiet viņu, velciet viņam pirkstā gredzenu un kurpes kājās! 23 Vediet baroto teļu, nokaujiet to, tad ēdīsim un priecāsimies, 24 jo šis mans dēls bija miris un atkal ir dzīvs, viņš bija pazudis un nu ir atradies.- Un viņi sāka līksmoties. </a:t>
            </a:r>
            <a:endParaRPr lang="lv-LV"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71438"/>
            <a:ext cx="9429750" cy="1412206"/>
          </a:xfrm>
        </p:spPr>
        <p:txBody>
          <a:bodyPr/>
          <a:lstStyle/>
          <a:p>
            <a:pPr algn="just">
              <a:buFontTx/>
              <a:buNone/>
            </a:pPr>
            <a:r>
              <a:rPr lang="lv-LV" sz="2800" i="1" dirty="0"/>
              <a:t>   12 Jaunākais sacīja tēvam: tēvs, dod man īpašuma daļu, kas man pienākas. - Un viņš sadalīja visu mantu starp viņiem.</a:t>
            </a:r>
            <a:endParaRPr lang="en-US" sz="2800" i="1" dirty="0"/>
          </a:p>
        </p:txBody>
      </p:sp>
      <p:sp>
        <p:nvSpPr>
          <p:cNvPr id="6148" name="Slide Number Placeholder 3"/>
          <p:cNvSpPr>
            <a:spLocks noGrp="1"/>
          </p:cNvSpPr>
          <p:nvPr>
            <p:ph type="sldNum" sz="quarter" idx="12"/>
          </p:nvPr>
        </p:nvSpPr>
        <p:spPr>
          <a:noFill/>
        </p:spPr>
        <p:txBody>
          <a:bodyPr/>
          <a:lstStyle/>
          <a:p>
            <a:fld id="{60996C8C-663A-47BF-8F01-062139ED1F44}" type="slidenum">
              <a:rPr lang="lv-LV" smtClean="0"/>
              <a:pPr/>
              <a:t>4</a:t>
            </a:fld>
            <a:endParaRPr lang="lv-LV"/>
          </a:p>
        </p:txBody>
      </p:sp>
      <p:pic>
        <p:nvPicPr>
          <p:cNvPr id="6151" name="Picture 7" descr="The_Prodigal_Son_in_Modern_Life%3A_The_Fatted_Calf"/>
          <p:cNvPicPr>
            <a:picLocks noChangeAspect="1" noChangeArrowheads="1"/>
          </p:cNvPicPr>
          <p:nvPr/>
        </p:nvPicPr>
        <p:blipFill>
          <a:blip r:embed="rId2" cstate="print"/>
          <a:srcRect l="18303" r="2498"/>
          <a:stretch>
            <a:fillRect/>
          </a:stretch>
        </p:blipFill>
        <p:spPr bwMode="auto">
          <a:xfrm>
            <a:off x="0" y="1268760"/>
            <a:ext cx="9180513" cy="558924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51"/>
                                        </p:tgtEl>
                                        <p:attrNameLst>
                                          <p:attrName>style.visibility</p:attrName>
                                        </p:attrNameLst>
                                      </p:cBhvr>
                                      <p:to>
                                        <p:strVal val="visible"/>
                                      </p:to>
                                    </p:set>
                                    <p:animEffect transition="in" filter="fade">
                                      <p:cBhvr>
                                        <p:cTn id="11" dur="2000"/>
                                        <p:tgtEl>
                                          <p:spTgt spid="6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dirty="0"/>
              <a:t>	</a:t>
            </a:r>
            <a:r>
              <a:rPr lang="lv-LV" sz="2800" i="1" dirty="0"/>
              <a:t>13 Pēc pāris dienām jaunākais dēls, savāca visu un aizbrauca uz tālu zemi, un tur izšķieda savu mantu, izlaidīgi dzīvodams. 14 Kad viņš visu bija iztērējis, tajā zemē izcēlās liels bads, un viņam sāka ciest trūkumu. </a:t>
            </a:r>
            <a:endParaRPr lang="en-US" sz="2800" dirty="0"/>
          </a:p>
        </p:txBody>
      </p:sp>
      <p:sp>
        <p:nvSpPr>
          <p:cNvPr id="7172" name="Slide Number Placeholder 3"/>
          <p:cNvSpPr>
            <a:spLocks noGrp="1"/>
          </p:cNvSpPr>
          <p:nvPr>
            <p:ph type="sldNum" sz="quarter" idx="12"/>
          </p:nvPr>
        </p:nvSpPr>
        <p:spPr>
          <a:noFill/>
        </p:spPr>
        <p:txBody>
          <a:bodyPr/>
          <a:lstStyle/>
          <a:p>
            <a:fld id="{FE9D333C-63DE-4F77-950A-CC93883E5883}" type="slidenum">
              <a:rPr lang="lv-LV" smtClean="0"/>
              <a:pPr/>
              <a:t>5</a:t>
            </a:fld>
            <a:endParaRPr lang="lv-LV"/>
          </a:p>
        </p:txBody>
      </p:sp>
      <p:pic>
        <p:nvPicPr>
          <p:cNvPr id="5129" name="Picture 9" descr="Palma_il_Giovane_-_Amusements_of_the_Prodigal_Son_-_1595-1600"/>
          <p:cNvPicPr>
            <a:picLocks noChangeAspect="1" noChangeArrowheads="1"/>
          </p:cNvPicPr>
          <p:nvPr/>
        </p:nvPicPr>
        <p:blipFill>
          <a:blip r:embed="rId2" cstate="print"/>
          <a:srcRect r="10263"/>
          <a:stretch>
            <a:fillRect/>
          </a:stretch>
        </p:blipFill>
        <p:spPr bwMode="auto">
          <a:xfrm>
            <a:off x="0" y="1628800"/>
            <a:ext cx="9144001" cy="52292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9"/>
                                        </p:tgtEl>
                                        <p:attrNameLst>
                                          <p:attrName>style.visibility</p:attrName>
                                        </p:attrNameLst>
                                      </p:cBhvr>
                                      <p:to>
                                        <p:strVal val="visible"/>
                                      </p:to>
                                    </p:set>
                                    <p:animEffect transition="in" filter="fade">
                                      <p:cBhvr>
                                        <p:cTn id="11" dur="2000"/>
                                        <p:tgtEl>
                                          <p:spTgt spid="5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467850" cy="1052513"/>
          </a:xfrm>
        </p:spPr>
        <p:txBody>
          <a:bodyPr/>
          <a:lstStyle/>
          <a:p>
            <a:pPr algn="just" eaLnBrk="1" hangingPunct="1">
              <a:lnSpc>
                <a:spcPct val="80000"/>
              </a:lnSpc>
              <a:buFontTx/>
              <a:buNone/>
            </a:pPr>
            <a:r>
              <a:rPr lang="lv-LV" sz="2400" i="1" dirty="0"/>
              <a:t>    </a:t>
            </a:r>
            <a:r>
              <a:rPr lang="lv-LV" sz="2800" i="1" dirty="0"/>
              <a:t>16 Viņš kāroja pieēsties mizu, ko cūkas ēda, bet neviens viņam tās nedeva...</a:t>
            </a:r>
            <a:r>
              <a:rPr lang="lv-LV" sz="2800" dirty="0"/>
              <a:t> </a:t>
            </a:r>
            <a:r>
              <a:rPr lang="lv-LV" sz="2800" i="1" dirty="0"/>
              <a:t>18 Es celšos un iešu pie sava tēva un sacīšu viņam: tēvs, es esmu apgrēkojis pret debesīm un pret tevi, 19 es vairs neesmu cienīgs saukties par tavu dēlu. Pieņem mani par vienu no saviem algādžiem!</a:t>
            </a:r>
            <a:r>
              <a:rPr lang="lv-LV" sz="2800" dirty="0"/>
              <a:t> </a:t>
            </a:r>
          </a:p>
        </p:txBody>
      </p:sp>
      <p:sp>
        <p:nvSpPr>
          <p:cNvPr id="8196" name="Slide Number Placeholder 3"/>
          <p:cNvSpPr>
            <a:spLocks noGrp="1"/>
          </p:cNvSpPr>
          <p:nvPr>
            <p:ph type="sldNum" sz="quarter" idx="12"/>
          </p:nvPr>
        </p:nvSpPr>
        <p:spPr>
          <a:noFill/>
        </p:spPr>
        <p:txBody>
          <a:bodyPr/>
          <a:lstStyle/>
          <a:p>
            <a:fld id="{8AE84B13-0A9E-429A-A122-CBDE3BE33D64}" type="slidenum">
              <a:rPr lang="lv-LV" smtClean="0"/>
              <a:pPr/>
              <a:t>6</a:t>
            </a:fld>
            <a:endParaRPr lang="lv-LV"/>
          </a:p>
        </p:txBody>
      </p:sp>
      <p:pic>
        <p:nvPicPr>
          <p:cNvPr id="7174" name="Picture 6" descr="prodigal_son_4"/>
          <p:cNvPicPr>
            <a:picLocks noChangeAspect="1" noChangeArrowheads="1"/>
          </p:cNvPicPr>
          <p:nvPr/>
        </p:nvPicPr>
        <p:blipFill>
          <a:blip r:embed="rId2" cstate="print"/>
          <a:srcRect/>
          <a:stretch>
            <a:fillRect/>
          </a:stretch>
        </p:blipFill>
        <p:spPr bwMode="auto">
          <a:xfrm>
            <a:off x="0" y="1772816"/>
            <a:ext cx="9106018" cy="508518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2000"/>
                                        <p:tgtEl>
                                          <p:spTgt spid="7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2349500"/>
          </a:xfrm>
        </p:spPr>
        <p:txBody>
          <a:bodyPr/>
          <a:lstStyle/>
          <a:p>
            <a:pPr algn="just" eaLnBrk="1" hangingPunct="1">
              <a:lnSpc>
                <a:spcPct val="80000"/>
              </a:lnSpc>
              <a:buFontTx/>
              <a:buNone/>
            </a:pPr>
            <a:r>
              <a:rPr lang="lv-LV" sz="2600" i="1"/>
              <a:t>    20 Un viņš cēlās un gāja pie sava tēva. Bet, viņam vēl tālu esot, viņa tēvs viņu ieraudzīja un iežēlojās par viņu, un viņš pieskrējis tam klāt, krita viņam ap kaklu un skūpstīja. 21 Dēls viņam sacīja: tēvs, es esmu grēkojis pret debesīm un pret tevi, es neesmu vairs cienīgs saukties par tavu dēlu.</a:t>
            </a:r>
          </a:p>
        </p:txBody>
      </p:sp>
      <p:sp>
        <p:nvSpPr>
          <p:cNvPr id="9220" name="Slide Number Placeholder 3"/>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EFB9CCFA-E43C-486F-B1D5-6A48E959C609}" type="slidenum">
              <a:rPr lang="lv-LV" sz="1400"/>
              <a:pPr algn="r"/>
              <a:t>7</a:t>
            </a:fld>
            <a:endParaRPr lang="lv-LV" sz="1400"/>
          </a:p>
        </p:txBody>
      </p:sp>
      <p:pic>
        <p:nvPicPr>
          <p:cNvPr id="26630" name="Picture 6" descr="The-Prodigal-Son-01"/>
          <p:cNvPicPr>
            <a:picLocks noChangeAspect="1" noChangeArrowheads="1"/>
          </p:cNvPicPr>
          <p:nvPr/>
        </p:nvPicPr>
        <p:blipFill>
          <a:blip r:embed="rId2" cstate="print"/>
          <a:srcRect t="8992" b="3607"/>
          <a:stretch>
            <a:fillRect/>
          </a:stretch>
        </p:blipFill>
        <p:spPr bwMode="auto">
          <a:xfrm>
            <a:off x="1" y="1628801"/>
            <a:ext cx="9144000" cy="522920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6630"/>
                                        </p:tgtEl>
                                        <p:attrNameLst>
                                          <p:attrName>style.visibility</p:attrName>
                                        </p:attrNameLst>
                                      </p:cBhvr>
                                      <p:to>
                                        <p:strVal val="visible"/>
                                      </p:to>
                                    </p:set>
                                    <p:animEffect transition="in" filter="fade">
                                      <p:cBhvr>
                                        <p:cTn id="12" dur="2000"/>
                                        <p:tgtEl>
                                          <p:spTgt spid="266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23850" y="0"/>
            <a:ext cx="9467850" cy="1557338"/>
          </a:xfrm>
        </p:spPr>
        <p:txBody>
          <a:bodyPr/>
          <a:lstStyle/>
          <a:p>
            <a:pPr algn="just" eaLnBrk="1" hangingPunct="1">
              <a:lnSpc>
                <a:spcPct val="80000"/>
              </a:lnSpc>
              <a:buFontTx/>
              <a:buNone/>
            </a:pPr>
            <a:r>
              <a:rPr lang="lv-LV" sz="2400" i="1"/>
              <a:t>    </a:t>
            </a:r>
            <a:r>
              <a:rPr lang="lv-LV" sz="2800" i="1"/>
              <a:t>22 ātri atnesiet vislabākās drēbes un apģērbiet viņu, velciet viņam pirkstā gredzenu un kurpes kājās! 23 Vediet baroto teļu, nokaujiet to, tad ēdīsim un priecāsimies, 24 jo šis mans dēls bija miris un atkal ir dzīvs, viņš bija pazudis un nu ir atradies.- Un viņi sāka līksmoties.</a:t>
            </a:r>
            <a:r>
              <a:rPr lang="lv-LV" sz="2800"/>
              <a:t> </a:t>
            </a:r>
          </a:p>
        </p:txBody>
      </p:sp>
      <p:sp>
        <p:nvSpPr>
          <p:cNvPr id="10244" name="Slide Number Placeholder 3"/>
          <p:cNvSpPr>
            <a:spLocks noGrp="1"/>
          </p:cNvSpPr>
          <p:nvPr>
            <p:ph type="sldNum" sz="quarter" idx="12"/>
          </p:nvPr>
        </p:nvSpPr>
        <p:spPr>
          <a:noFill/>
        </p:spPr>
        <p:txBody>
          <a:bodyPr/>
          <a:lstStyle/>
          <a:p>
            <a:fld id="{8190B75F-972C-4DF7-81ED-E772E9D5F538}" type="slidenum">
              <a:rPr lang="lv-LV" smtClean="0"/>
              <a:pPr/>
              <a:t>8</a:t>
            </a:fld>
            <a:endParaRPr lang="lv-LV"/>
          </a:p>
        </p:txBody>
      </p:sp>
      <p:pic>
        <p:nvPicPr>
          <p:cNvPr id="8199" name="Picture 7" descr="prodigal+son+cropped"/>
          <p:cNvPicPr>
            <a:picLocks noChangeAspect="1" noChangeArrowheads="1"/>
          </p:cNvPicPr>
          <p:nvPr/>
        </p:nvPicPr>
        <p:blipFill>
          <a:blip r:embed="rId2" cstate="print"/>
          <a:srcRect/>
          <a:stretch>
            <a:fillRect/>
          </a:stretch>
        </p:blipFill>
        <p:spPr bwMode="auto">
          <a:xfrm>
            <a:off x="755576" y="2393950"/>
            <a:ext cx="7812360" cy="446405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8199"/>
                                        </p:tgtEl>
                                        <p:attrNameLst>
                                          <p:attrName>style.visibility</p:attrName>
                                        </p:attrNameLst>
                                      </p:cBhvr>
                                      <p:to>
                                        <p:strVal val="visible"/>
                                      </p:to>
                                    </p:set>
                                    <p:animEffect transition="in" filter="fade">
                                      <p:cBhvr>
                                        <p:cTn id="12" dur="2000"/>
                                        <p:tgtEl>
                                          <p:spTgt spid="81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5363" name="Rectangle 2"/>
          <p:cNvSpPr>
            <a:spLocks noGrp="1" noChangeArrowheads="1"/>
          </p:cNvSpPr>
          <p:nvPr>
            <p:ph type="title"/>
          </p:nvPr>
        </p:nvSpPr>
        <p:spPr>
          <a:xfrm>
            <a:off x="107950" y="2924175"/>
            <a:ext cx="5184775" cy="1143000"/>
          </a:xfrm>
        </p:spPr>
        <p:txBody>
          <a:bodyPr/>
          <a:lstStyle/>
          <a:p>
            <a:pPr eaLnBrk="1" hangingPunct="1"/>
            <a:r>
              <a:rPr lang="lv-LV" sz="5400"/>
              <a:t>Un Dieva miers, kas ir augstāks par visu saprašanu lai pasargā jūsu sirdis un jūsu domas. </a:t>
            </a:r>
            <a:r>
              <a:rPr lang="lv-LV" sz="5400" b="1"/>
              <a:t>Āmen</a:t>
            </a:r>
            <a:br>
              <a:rPr lang="lv-LV" sz="5400" b="1"/>
            </a:br>
            <a:endParaRPr lang="lv-LV" sz="5400" b="1"/>
          </a:p>
        </p:txBody>
      </p:sp>
      <p:sp>
        <p:nvSpPr>
          <p:cNvPr id="15364" name="Slide Number Placeholder 3"/>
          <p:cNvSpPr>
            <a:spLocks noGrp="1"/>
          </p:cNvSpPr>
          <p:nvPr>
            <p:ph type="sldNum" sz="quarter" idx="12"/>
          </p:nvPr>
        </p:nvSpPr>
        <p:spPr>
          <a:noFill/>
        </p:spPr>
        <p:txBody>
          <a:bodyPr/>
          <a:lstStyle/>
          <a:p>
            <a:fld id="{6918A289-ADB3-4F26-ABC3-13D05F7AD914}" type="slidenum">
              <a:rPr lang="lv-LV" smtClean="0"/>
              <a:pPr/>
              <a:t>9</a:t>
            </a:fld>
            <a:endParaRPr lang="lv-LV"/>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9331</TotalTime>
  <Words>611</Words>
  <Application>Microsoft Office PowerPoint</Application>
  <PresentationFormat>Slaidrāde ekrānā (4:3)</PresentationFormat>
  <Paragraphs>21</Paragraphs>
  <Slides>9</Slides>
  <Notes>0</Notes>
  <HiddenSlides>0</HiddenSlides>
  <MMClips>0</MMClips>
  <ScaleCrop>false</ScaleCrop>
  <HeadingPairs>
    <vt:vector size="6" baseType="variant">
      <vt:variant>
        <vt:lpstr>Lietotie fonti</vt:lpstr>
      </vt:variant>
      <vt:variant>
        <vt:i4>4</vt:i4>
      </vt:variant>
      <vt:variant>
        <vt:lpstr>Dizains</vt:lpstr>
      </vt:variant>
      <vt:variant>
        <vt:i4>1</vt:i4>
      </vt:variant>
      <vt:variant>
        <vt:lpstr>Slaidu virsraksti</vt:lpstr>
      </vt:variant>
      <vt:variant>
        <vt:i4>9</vt:i4>
      </vt:variant>
    </vt:vector>
  </HeadingPairs>
  <TitlesOfParts>
    <vt:vector size="14" baseType="lpstr">
      <vt:lpstr>Arial</vt:lpstr>
      <vt:lpstr>Calibri</vt:lpstr>
      <vt:lpstr>Verdana</vt:lpstr>
      <vt:lpstr>Wingdings</vt:lpstr>
      <vt:lpstr>Default Design</vt:lpstr>
      <vt:lpstr>Lk.15:11-24 Pazudušais dēls un Labais tēvs</vt:lpstr>
      <vt:lpstr>Lk.15:11-27 Pazudušais dēls un Labais tēvs</vt:lpstr>
      <vt:lpstr>PowerPoint prezentācija</vt:lpstr>
      <vt:lpstr>PowerPoint prezentācija</vt:lpstr>
      <vt:lpstr>PowerPoint prezentācija</vt:lpstr>
      <vt:lpstr>PowerPoint prezentācija</vt:lpstr>
      <vt:lpstr>PowerPoint prezentācija</vt:lpstr>
      <vt:lpstr>PowerPoint prezentācija</vt:lpstr>
      <vt:lpstr>Un Dieva miers, kas ir augstāks par visu saprašanu lai pasargā jūsu sirdis un jūsu domas. Āmen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user</cp:lastModifiedBy>
  <cp:revision>98</cp:revision>
  <dcterms:created xsi:type="dcterms:W3CDTF">2010-10-07T14:46:11Z</dcterms:created>
  <dcterms:modified xsi:type="dcterms:W3CDTF">2025-02-09T16:13:52Z</dcterms:modified>
</cp:coreProperties>
</file>